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3DA8-3871-490E-B574-12578743C17C}" type="datetimeFigureOut">
              <a:rPr lang="pl-PL" smtClean="0"/>
              <a:pPr/>
              <a:t>2019-09-30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CC48-0FCF-409F-9577-9FD25A0400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7274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3DA8-3871-490E-B574-12578743C17C}" type="datetimeFigureOut">
              <a:rPr lang="pl-PL" smtClean="0"/>
              <a:pPr/>
              <a:t>2019-09-30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CC48-0FCF-409F-9577-9FD25A0400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1194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3DA8-3871-490E-B574-12578743C17C}" type="datetimeFigureOut">
              <a:rPr lang="pl-PL" smtClean="0"/>
              <a:pPr/>
              <a:t>2019-09-30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CC48-0FCF-409F-9577-9FD25A0400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0765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3DA8-3871-490E-B574-12578743C17C}" type="datetimeFigureOut">
              <a:rPr lang="pl-PL" smtClean="0"/>
              <a:pPr/>
              <a:t>2019-09-30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CC48-0FCF-409F-9577-9FD25A0400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5921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3DA8-3871-490E-B574-12578743C17C}" type="datetimeFigureOut">
              <a:rPr lang="pl-PL" smtClean="0"/>
              <a:pPr/>
              <a:t>2019-09-30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CC48-0FCF-409F-9577-9FD25A0400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6690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3DA8-3871-490E-B574-12578743C17C}" type="datetimeFigureOut">
              <a:rPr lang="pl-PL" smtClean="0"/>
              <a:pPr/>
              <a:t>2019-09-30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CC48-0FCF-409F-9577-9FD25A0400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434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3DA8-3871-490E-B574-12578743C17C}" type="datetimeFigureOut">
              <a:rPr lang="pl-PL" smtClean="0"/>
              <a:pPr/>
              <a:t>2019-09-30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CC48-0FCF-409F-9577-9FD25A0400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6200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3DA8-3871-490E-B574-12578743C17C}" type="datetimeFigureOut">
              <a:rPr lang="pl-PL" smtClean="0"/>
              <a:pPr/>
              <a:t>2019-09-30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CC48-0FCF-409F-9577-9FD25A0400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2571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3DA8-3871-490E-B574-12578743C17C}" type="datetimeFigureOut">
              <a:rPr lang="pl-PL" smtClean="0"/>
              <a:pPr/>
              <a:t>2019-09-30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CC48-0FCF-409F-9577-9FD25A0400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633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3DA8-3871-490E-B574-12578743C17C}" type="datetimeFigureOut">
              <a:rPr lang="pl-PL" smtClean="0"/>
              <a:pPr/>
              <a:t>2019-09-30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CC48-0FCF-409F-9577-9FD25A0400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8251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3DA8-3871-490E-B574-12578743C17C}" type="datetimeFigureOut">
              <a:rPr lang="pl-PL" smtClean="0"/>
              <a:pPr/>
              <a:t>2019-09-30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CC48-0FCF-409F-9577-9FD25A0400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1871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53DA8-3871-490E-B574-12578743C17C}" type="datetimeFigureOut">
              <a:rPr lang="pl-PL" smtClean="0"/>
              <a:pPr/>
              <a:t>2019-09-30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6CC48-0FCF-409F-9577-9FD25A0400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4160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</a:rPr>
              <a:t>Wielka zbiórka</a:t>
            </a:r>
            <a:br>
              <a:rPr lang="pl-PL" sz="2800" b="1" dirty="0" smtClean="0">
                <a:solidFill>
                  <a:srgbClr val="FF0000"/>
                </a:solidFill>
              </a:rPr>
            </a:br>
            <a:r>
              <a:rPr lang="pl-PL" sz="2800" b="1" dirty="0" smtClean="0">
                <a:solidFill>
                  <a:srgbClr val="FF0000"/>
                </a:solidFill>
              </a:rPr>
              <a:t>dla</a:t>
            </a:r>
            <a:br>
              <a:rPr lang="pl-PL" sz="2800" b="1" dirty="0" smtClean="0">
                <a:solidFill>
                  <a:srgbClr val="FF0000"/>
                </a:solidFill>
              </a:rPr>
            </a:br>
            <a:r>
              <a:rPr lang="pl-PL" sz="2800" b="1" dirty="0" smtClean="0">
                <a:solidFill>
                  <a:srgbClr val="FF0000"/>
                </a:solidFill>
              </a:rPr>
              <a:t>Żmigrodzkiego Klubu Przyjaciół Zwierząt</a:t>
            </a:r>
            <a:endParaRPr lang="pl-PL" sz="2800" b="1" dirty="0">
              <a:solidFill>
                <a:srgbClr val="FF0000"/>
              </a:solidFill>
            </a:endParaRPr>
          </a:p>
        </p:txBody>
      </p:sp>
      <p:pic>
        <p:nvPicPr>
          <p:cNvPr id="13" name="Symbol zastępczy zawartości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85" y="978323"/>
            <a:ext cx="5953125" cy="3971925"/>
          </a:xfrm>
        </p:spPr>
      </p:pic>
      <p:sp>
        <p:nvSpPr>
          <p:cNvPr id="11" name="Symbol zastępczy tekstu 10"/>
          <p:cNvSpPr>
            <a:spLocks noGrp="1"/>
          </p:cNvSpPr>
          <p:nvPr>
            <p:ph type="body" sz="half" idx="2"/>
          </p:nvPr>
        </p:nvSpPr>
        <p:spPr>
          <a:xfrm>
            <a:off x="617272" y="2092218"/>
            <a:ext cx="3932237" cy="3811588"/>
          </a:xfrm>
        </p:spPr>
        <p:txBody>
          <a:bodyPr/>
          <a:lstStyle/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Karmę,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brzuszek był pełny</a:t>
            </a:r>
          </a:p>
          <a:p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-Ciepłe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koce,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nie było zimno</a:t>
            </a:r>
          </a:p>
          <a:p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-Nowe lub używane smycze i zabawki</a:t>
            </a: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aśnienie owalne 11"/>
          <p:cNvSpPr/>
          <p:nvPr/>
        </p:nvSpPr>
        <p:spPr>
          <a:xfrm>
            <a:off x="6982353" y="110066"/>
            <a:ext cx="4515379" cy="1438275"/>
          </a:xfrm>
          <a:prstGeom prst="wedgeEllipse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Podaj łapę! Pomóż nam!</a:t>
            </a:r>
            <a:endParaRPr lang="pl-PL" sz="2000" b="1" dirty="0"/>
          </a:p>
        </p:txBody>
      </p:sp>
      <p:sp>
        <p:nvSpPr>
          <p:cNvPr id="15" name="Schemat blokowy: terminator 14"/>
          <p:cNvSpPr/>
          <p:nvPr/>
        </p:nvSpPr>
        <p:spPr>
          <a:xfrm>
            <a:off x="550333" y="2150533"/>
            <a:ext cx="4377267" cy="465667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Pomagasz nam przynosząc: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8" name="Schemat blokowy: taśma dziurkowana 17"/>
          <p:cNvSpPr/>
          <p:nvPr/>
        </p:nvSpPr>
        <p:spPr>
          <a:xfrm>
            <a:off x="617272" y="4036908"/>
            <a:ext cx="4377267" cy="2963332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 smtClean="0">
                <a:solidFill>
                  <a:schemeClr val="tx1"/>
                </a:solidFill>
              </a:rPr>
              <a:t>Miejsce zbiórki</a:t>
            </a:r>
            <a:r>
              <a:rPr lang="pl-PL" dirty="0" smtClean="0">
                <a:solidFill>
                  <a:schemeClr val="tx1"/>
                </a:solidFill>
              </a:rPr>
              <a:t>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Przedszkole ul. Czereśniowa 9 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Termin: 01.10 – 18.10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Organizator zbiórki</a:t>
            </a:r>
            <a:r>
              <a:rPr lang="pl-PL" dirty="0" smtClean="0">
                <a:solidFill>
                  <a:schemeClr val="tx1"/>
                </a:solidFill>
              </a:rPr>
              <a:t>: grupa Sarenki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czyli MISIOWY WOLONTARIAT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Koordynator</a:t>
            </a:r>
            <a:r>
              <a:rPr lang="pl-PL" dirty="0" smtClean="0">
                <a:solidFill>
                  <a:schemeClr val="tx1"/>
                </a:solidFill>
              </a:rPr>
              <a:t>: Agnieszka Wolańska  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3360" y="3963194"/>
            <a:ext cx="2777316" cy="2780356"/>
          </a:xfrm>
          <a:prstGeom prst="rect">
            <a:avLst/>
          </a:prstGeom>
        </p:spPr>
      </p:pic>
      <p:sp>
        <p:nvSpPr>
          <p:cNvPr id="3" name="Objaśnienie owalne 2"/>
          <p:cNvSpPr/>
          <p:nvPr/>
        </p:nvSpPr>
        <p:spPr>
          <a:xfrm>
            <a:off x="8016240" y="4856480"/>
            <a:ext cx="3688080" cy="84328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smtClean="0">
                <a:solidFill>
                  <a:schemeClr val="tx1"/>
                </a:solidFill>
              </a:rPr>
              <a:t>Dziękujemy</a:t>
            </a:r>
            <a:r>
              <a:rPr lang="pl-PL" sz="2400" b="1" dirty="0" smtClean="0">
                <a:solidFill>
                  <a:schemeClr val="tx1"/>
                </a:solidFill>
              </a:rPr>
              <a:t>!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4" name="Wybuch 1 3"/>
          <p:cNvSpPr/>
          <p:nvPr/>
        </p:nvSpPr>
        <p:spPr>
          <a:xfrm>
            <a:off x="9001760" y="5699760"/>
            <a:ext cx="3067050" cy="1300480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POMAGAJ!!!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14868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64</Words>
  <Application>Microsoft Office PowerPoint</Application>
  <PresentationFormat>Niestandardowy</PresentationFormat>
  <Paragraphs>16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Wielka zbiórka dla Żmigrodzkiego Klubu Przyjaciół Zwierząt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Wielka zbiórka dla Żmigrodzkiego Klubu Przyjaciół Zwierząt</dc:title>
  <dc:creator>agnieszkaszkopek@vp.pl</dc:creator>
  <cp:lastModifiedBy>Sekretariat</cp:lastModifiedBy>
  <cp:revision>16</cp:revision>
  <dcterms:created xsi:type="dcterms:W3CDTF">2019-09-28T15:17:05Z</dcterms:created>
  <dcterms:modified xsi:type="dcterms:W3CDTF">2019-09-30T06:43:16Z</dcterms:modified>
</cp:coreProperties>
</file>